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 userDrawn="1"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82911B-AA74-4972-8894-1F532371141B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6327E70-0F8A-49B5-8EB2-4210CAB3FF4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A Savior of the Troubled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Raul </a:t>
            </a:r>
            <a:r>
              <a:rPr lang="en-US" altLang="ko-KR" dirty="0" err="1" smtClean="0"/>
              <a:t>Wallenburg</a:t>
            </a:r>
            <a:endParaRPr lang="ko-KR" altLang="en-US" dirty="0"/>
          </a:p>
        </p:txBody>
      </p:sp>
      <p:pic>
        <p:nvPicPr>
          <p:cNvPr id="1026" name="Picture 2" descr="C:\Users\이재호\Pictures\wallenber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14818"/>
            <a:ext cx="2946400" cy="196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Risked his own life many times to save people of Jewish ethnicity</a:t>
            </a:r>
          </a:p>
          <a:p>
            <a:r>
              <a:rPr lang="en-US" altLang="ko-KR" dirty="0" smtClean="0"/>
              <a:t>Provided many Jewish people with Swedish passports so they would pass the examination of the Nazis in search of Jews</a:t>
            </a:r>
          </a:p>
          <a:p>
            <a:r>
              <a:rPr lang="en-US" altLang="ko-KR" dirty="0" smtClean="0"/>
              <a:t>Pulled Jews off trains that were taking them to Auschwitz </a:t>
            </a:r>
          </a:p>
          <a:p>
            <a:pPr lvl="1"/>
            <a:r>
              <a:rPr lang="en-US" altLang="ko-KR" dirty="0" smtClean="0"/>
              <a:t>Any German officer who saw this could have shot him down without any hesitation but even that did not stop him.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What did this Human(e) do?</a:t>
            </a:r>
            <a:endParaRPr lang="ko-KR" altLang="en-US" dirty="0"/>
          </a:p>
        </p:txBody>
      </p:sp>
      <p:pic>
        <p:nvPicPr>
          <p:cNvPr id="2050" name="Picture 2" descr="C:\Users\이재호\Pictures\gerstein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535593"/>
            <a:ext cx="2286016" cy="1322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He was a successful business man from the highest of families in Sweden.</a:t>
            </a:r>
          </a:p>
          <a:p>
            <a:r>
              <a:rPr lang="en-US" altLang="ko-KR" dirty="0" smtClean="0"/>
              <a:t>He bought safe houses for the runaway Jews</a:t>
            </a:r>
          </a:p>
          <a:p>
            <a:r>
              <a:rPr lang="en-US" altLang="ko-KR" dirty="0" smtClean="0"/>
              <a:t>Provided Soup kitchens</a:t>
            </a:r>
          </a:p>
          <a:p>
            <a:r>
              <a:rPr lang="en-US" altLang="ko-KR" dirty="0" smtClean="0"/>
              <a:t>Provided medicine</a:t>
            </a:r>
          </a:p>
          <a:p>
            <a:r>
              <a:rPr lang="en-US" altLang="ko-KR" dirty="0" smtClean="0"/>
              <a:t>Provided clothing </a:t>
            </a:r>
          </a:p>
          <a:p>
            <a:r>
              <a:rPr lang="en-US" altLang="ko-KR" dirty="0" smtClean="0"/>
              <a:t>He used unconventional ways to save the Jews however, he bribed, lied, and blackmailed.</a:t>
            </a:r>
          </a:p>
          <a:p>
            <a:pPr lvl="1"/>
            <a:r>
              <a:rPr lang="en-US" altLang="ko-KR" dirty="0" smtClean="0"/>
              <a:t>It worked very well, he was able to save people from death row.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Cont’d </a:t>
            </a:r>
            <a:endParaRPr lang="ko-KR" altLang="en-US" dirty="0"/>
          </a:p>
        </p:txBody>
      </p:sp>
      <p:pic>
        <p:nvPicPr>
          <p:cNvPr id="3074" name="Picture 2" descr="C:\Users\이재호\Pictures\wallenbergho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786058"/>
            <a:ext cx="328614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MAN OF COURAGE, Raul </a:t>
            </a:r>
            <a:r>
              <a:rPr lang="en-US" altLang="ko-KR" dirty="0" err="1" smtClean="0"/>
              <a:t>Wallenburg</a:t>
            </a:r>
            <a:r>
              <a:rPr lang="en-US" altLang="ko-KR" smtClean="0"/>
              <a:t>, http://www.auschwitz.dk/wallenberg.htm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Bibliography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57</TotalTime>
  <Words>152</Words>
  <Application>Microsoft Office PowerPoint</Application>
  <PresentationFormat>화면 슬라이드 쇼(4:3)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고려청자</vt:lpstr>
      <vt:lpstr>Raul Wallenburg</vt:lpstr>
      <vt:lpstr>What did this Human(e) do?</vt:lpstr>
      <vt:lpstr>Cont’d 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이재호</dc:creator>
  <cp:lastModifiedBy>이재호</cp:lastModifiedBy>
  <cp:revision>4</cp:revision>
  <dcterms:created xsi:type="dcterms:W3CDTF">2009-10-11T12:51:43Z</dcterms:created>
  <dcterms:modified xsi:type="dcterms:W3CDTF">2009-10-11T13:49:22Z</dcterms:modified>
</cp:coreProperties>
</file>